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AE821-D606-4E24-A79B-922F5C569E63}" type="datetimeFigureOut">
              <a:rPr lang="en-US" smtClean="0"/>
              <a:t>11/12/2009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DD5FA-238D-4982-83CF-2240D605C3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3.3 An Integrative Look at Happiness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810000"/>
            <a:ext cx="153134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determines happiness?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Genetics</a:t>
            </a:r>
          </a:p>
          <a:p>
            <a:r>
              <a:rPr lang="en-US" dirty="0" smtClean="0"/>
              <a:t>Circumstance</a:t>
            </a:r>
          </a:p>
          <a:p>
            <a:r>
              <a:rPr lang="en-US" dirty="0" smtClean="0"/>
              <a:t>Individual factors</a:t>
            </a:r>
          </a:p>
          <a:p>
            <a:r>
              <a:rPr lang="en-US" dirty="0" smtClean="0"/>
              <a:t>Culture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Cognitive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 Comparison Theory</a:t>
            </a:r>
          </a:p>
          <a:p>
            <a:r>
              <a:rPr lang="en-US" dirty="0" smtClean="0"/>
              <a:t>Goals and New Goals</a:t>
            </a:r>
          </a:p>
          <a:p>
            <a:r>
              <a:rPr lang="en-US" dirty="0" smtClean="0"/>
              <a:t>Level of Aspiration Theory</a:t>
            </a:r>
          </a:p>
          <a:p>
            <a:pPr lvl="1"/>
            <a:r>
              <a:rPr lang="en-US" dirty="0" smtClean="0"/>
              <a:t>General expectancy</a:t>
            </a:r>
          </a:p>
          <a:p>
            <a:pPr lvl="1"/>
            <a:r>
              <a:rPr lang="en-US" dirty="0" smtClean="0"/>
              <a:t>Short lived happiness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Happiness and Wealth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Does wealth create happiness?</a:t>
            </a:r>
          </a:p>
          <a:p>
            <a:r>
              <a:rPr lang="en-US" dirty="0" smtClean="0"/>
              <a:t>Give examples of studies that relate to wealth</a:t>
            </a:r>
          </a:p>
          <a:p>
            <a:r>
              <a:rPr lang="en-US" dirty="0" smtClean="0"/>
              <a:t>Myers and </a:t>
            </a:r>
            <a:r>
              <a:rPr lang="en-US" dirty="0" err="1" smtClean="0"/>
              <a:t>Dieners</a:t>
            </a:r>
            <a:r>
              <a:rPr lang="en-US" dirty="0" smtClean="0"/>
              <a:t> (1995)</a:t>
            </a:r>
          </a:p>
          <a:p>
            <a:r>
              <a:rPr lang="en-US" dirty="0" err="1" smtClean="0"/>
              <a:t>Hagerty</a:t>
            </a:r>
            <a:r>
              <a:rPr lang="en-US" dirty="0" smtClean="0"/>
              <a:t> (2003)</a:t>
            </a:r>
          </a:p>
          <a:p>
            <a:pPr lvl="1"/>
            <a:r>
              <a:rPr lang="en-US" dirty="0" smtClean="0"/>
              <a:t>Upward comparison</a:t>
            </a:r>
          </a:p>
          <a:p>
            <a:r>
              <a:rPr lang="en-US" dirty="0" smtClean="0"/>
              <a:t>What role does the media play in our perception of happiness?</a:t>
            </a:r>
          </a:p>
          <a:p>
            <a:r>
              <a:rPr lang="en-US" dirty="0" smtClean="0"/>
              <a:t>Conway, </a:t>
            </a:r>
            <a:r>
              <a:rPr lang="en-US" dirty="0" err="1" smtClean="0"/>
              <a:t>di</a:t>
            </a:r>
            <a:r>
              <a:rPr lang="en-US" dirty="0" smtClean="0"/>
              <a:t> Fazio, and </a:t>
            </a:r>
            <a:r>
              <a:rPr lang="en-US" dirty="0" err="1" smtClean="0"/>
              <a:t>Mayman</a:t>
            </a:r>
            <a:r>
              <a:rPr lang="en-US" dirty="0" smtClean="0"/>
              <a:t> (1999)</a:t>
            </a:r>
          </a:p>
          <a:p>
            <a:pPr lvl="1"/>
            <a:r>
              <a:rPr lang="en-US" dirty="0" smtClean="0"/>
              <a:t>Illusory correlation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role does the media play in our perception of happiness?</a:t>
            </a:r>
          </a:p>
          <a:p>
            <a:endParaRPr lang="en-US" dirty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Conway, </a:t>
            </a:r>
            <a:r>
              <a:rPr lang="en-US" dirty="0" err="1" smtClean="0"/>
              <a:t>di</a:t>
            </a:r>
            <a:r>
              <a:rPr lang="en-US" dirty="0" smtClean="0"/>
              <a:t> Fazio, and </a:t>
            </a:r>
            <a:r>
              <a:rPr lang="en-US" dirty="0" err="1" smtClean="0"/>
              <a:t>Mayman</a:t>
            </a:r>
            <a:r>
              <a:rPr lang="en-US" dirty="0" smtClean="0"/>
              <a:t> (1999)</a:t>
            </a:r>
          </a:p>
          <a:p>
            <a:pPr lvl="1"/>
            <a:r>
              <a:rPr lang="en-US" dirty="0" smtClean="0"/>
              <a:t>Illusory correlation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Case Study:  </a:t>
            </a:r>
            <a:r>
              <a:rPr lang="en-US" dirty="0" err="1" smtClean="0"/>
              <a:t>Schappel</a:t>
            </a:r>
            <a:r>
              <a:rPr lang="en-US" dirty="0" smtClean="0"/>
              <a:t> Sisters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What insights do you gain from their story?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209800"/>
            <a:ext cx="3884604" cy="242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Socio-cultural Factors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What does the Dalai Lama say about happiness?</a:t>
            </a:r>
          </a:p>
          <a:p>
            <a:r>
              <a:rPr lang="en-US" dirty="0" smtClean="0"/>
              <a:t>Do you agree or disagree?</a:t>
            </a:r>
          </a:p>
          <a:p>
            <a:r>
              <a:rPr lang="en-US" dirty="0" smtClean="0"/>
              <a:t>GNH?  </a:t>
            </a:r>
          </a:p>
          <a:p>
            <a:r>
              <a:rPr lang="en-US" dirty="0" smtClean="0"/>
              <a:t>Why are the Bhutanese so happy?</a:t>
            </a:r>
          </a:p>
          <a:p>
            <a:r>
              <a:rPr lang="en-US" dirty="0" smtClean="0"/>
              <a:t>The Danes?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9062" y="2245519"/>
            <a:ext cx="29337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Map of World Happiness</a:t>
            </a:r>
            <a:br>
              <a:rPr lang="en-US" dirty="0" smtClean="0"/>
            </a:br>
            <a:r>
              <a:rPr lang="en-US" dirty="0" smtClean="0"/>
              <a:t>Adrian White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7543800" cy="524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Happiness Map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was it developed?</a:t>
            </a:r>
          </a:p>
          <a:p>
            <a:pPr lvl="1"/>
            <a:r>
              <a:rPr lang="en-US" dirty="0" smtClean="0"/>
              <a:t>Meta-analysis</a:t>
            </a:r>
          </a:p>
          <a:p>
            <a:r>
              <a:rPr lang="en-US" dirty="0" smtClean="0"/>
              <a:t>What factors are considered when deciding if a country is happy?</a:t>
            </a:r>
          </a:p>
          <a:p>
            <a:r>
              <a:rPr lang="en-US" dirty="0" smtClean="0"/>
              <a:t>Does capitalism lead to unhappiness?</a:t>
            </a:r>
          </a:p>
          <a:p>
            <a:r>
              <a:rPr lang="en-US" dirty="0" smtClean="0"/>
              <a:t>Positive Psychology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179</Words>
  <Application>Microsoft Office PowerPoint</Application>
  <PresentationFormat>On-screen Show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3.3 An Integrative Look at Happiness</vt:lpstr>
      <vt:lpstr>What determines happiness?</vt:lpstr>
      <vt:lpstr>Cognitive Factors</vt:lpstr>
      <vt:lpstr>Happiness and Wealth</vt:lpstr>
      <vt:lpstr>Slide 5</vt:lpstr>
      <vt:lpstr> Case Study:  Schappel Sisters</vt:lpstr>
      <vt:lpstr>Socio-cultural Factors</vt:lpstr>
      <vt:lpstr>Map of World Happiness Adrian White</vt:lpstr>
      <vt:lpstr>Happiness Map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3.3 An Integrative Look at Happiness</dc:title>
  <dc:creator>Marcus Lee</dc:creator>
  <cp:lastModifiedBy>Marcus Lee</cp:lastModifiedBy>
  <cp:revision>10</cp:revision>
  <dcterms:created xsi:type="dcterms:W3CDTF">2009-11-13T02:35:32Z</dcterms:created>
  <dcterms:modified xsi:type="dcterms:W3CDTF">2009-11-13T04:13:46Z</dcterms:modified>
</cp:coreProperties>
</file>